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18" r:id="rId2"/>
    <p:sldId id="257" r:id="rId3"/>
    <p:sldId id="313" r:id="rId4"/>
    <p:sldId id="258" r:id="rId5"/>
    <p:sldId id="259" r:id="rId6"/>
    <p:sldId id="295" r:id="rId7"/>
    <p:sldId id="312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260" r:id="rId23"/>
    <p:sldId id="261" r:id="rId24"/>
    <p:sldId id="314" r:id="rId25"/>
    <p:sldId id="263" r:id="rId26"/>
    <p:sldId id="264" r:id="rId27"/>
    <p:sldId id="265" r:id="rId28"/>
    <p:sldId id="315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317" r:id="rId41"/>
    <p:sldId id="278" r:id="rId42"/>
    <p:sldId id="281" r:id="rId43"/>
    <p:sldId id="280" r:id="rId44"/>
    <p:sldId id="282" r:id="rId45"/>
    <p:sldId id="283" r:id="rId46"/>
    <p:sldId id="284" r:id="rId47"/>
    <p:sldId id="316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6" r:id="rId57"/>
    <p:sldId id="311" r:id="rId58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32" d="100"/>
          <a:sy n="32" d="100"/>
        </p:scale>
        <p:origin x="53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1A1476A-CB5E-FB5B-40F3-3A95FA197A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62E5A-55A5-FE5C-22AB-66D7A3A3C1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BDE2D-12BE-4A92-8841-5074E16E73BA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C283DD-E0A6-9FDA-4074-A5C542901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DDAFB0-913C-33C3-C0E6-ED5494B0FA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3158A-F091-4FF8-ABDF-963BC4B70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5198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0637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0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5.png"/><Relationship Id="rId5" Type="http://schemas.openxmlformats.org/officeDocument/2006/relationships/image" Target="../media/image32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5.png"/><Relationship Id="rId5" Type="http://schemas.openxmlformats.org/officeDocument/2006/relationships/image" Target="../media/image18.png"/><Relationship Id="rId10" Type="http://schemas.openxmlformats.org/officeDocument/2006/relationships/image" Target="../media/image54.png"/><Relationship Id="rId4" Type="http://schemas.openxmlformats.org/officeDocument/2006/relationships/image" Target="../media/image10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12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58.png"/><Relationship Id="rId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63.png"/><Relationship Id="rId5" Type="http://schemas.openxmlformats.org/officeDocument/2006/relationships/image" Target="../media/image18.png"/><Relationship Id="rId10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7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1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10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9.png"/><Relationship Id="rId7" Type="http://schemas.openxmlformats.org/officeDocument/2006/relationships/image" Target="../media/image71.png"/><Relationship Id="rId12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0" Type="http://schemas.openxmlformats.org/officeDocument/2006/relationships/image" Target="../media/image76.png"/><Relationship Id="rId4" Type="http://schemas.openxmlformats.org/officeDocument/2006/relationships/image" Target="../media/image10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18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image" Target="../media/image9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1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0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E78AF-A39F-4EED-E4B7-F51FFCB74600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D2A597-2735-298F-4075-ADD804DF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53" y="8277226"/>
            <a:ext cx="160524" cy="590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B0A745-9229-4A9E-61E7-7DBCAAF89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47" y="9541347"/>
            <a:ext cx="2832006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433" y="4515105"/>
            <a:ext cx="8407109" cy="3548050"/>
            <a:chOff x="931433" y="4515105"/>
            <a:chExt cx="8407109" cy="35480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433" y="4515105"/>
              <a:ext cx="8407109" cy="35480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528" y="764309"/>
            <a:ext cx="6799867" cy="16976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304" y="2442456"/>
            <a:ext cx="12161013" cy="12635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5721" y="9222059"/>
            <a:ext cx="14531583" cy="6716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25261" y="4515105"/>
            <a:ext cx="8340521" cy="3577742"/>
            <a:chOff x="9725261" y="4515105"/>
            <a:chExt cx="8340521" cy="35777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8379" y="4404436"/>
              <a:ext cx="6859457" cy="40204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725261" y="4682728"/>
              <a:ext cx="166958" cy="166958"/>
              <a:chOff x="9725261" y="4682728"/>
              <a:chExt cx="166958" cy="16695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25261" y="4682728"/>
                <a:ext cx="166958" cy="166958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228F5D6-A094-145E-EFAE-2B51558B270B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-10-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332" y="4181352"/>
            <a:ext cx="6171429" cy="4450734"/>
            <a:chOff x="9901332" y="4181352"/>
            <a:chExt cx="6171429" cy="44507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1332" y="4181352"/>
              <a:ext cx="6171429" cy="44507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01332" y="7343036"/>
            <a:ext cx="2828614" cy="1780979"/>
            <a:chOff x="9901332" y="7343036"/>
            <a:chExt cx="2828614" cy="17809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1332" y="7343036"/>
              <a:ext cx="2828614" cy="1780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57143" y="3600827"/>
            <a:ext cx="5476528" cy="4686644"/>
            <a:chOff x="3657143" y="3600827"/>
            <a:chExt cx="5476528" cy="46866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143" y="3600827"/>
              <a:ext cx="5476528" cy="46866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1730" y="5944149"/>
            <a:ext cx="3820269" cy="3850115"/>
            <a:chOff x="1031730" y="5944149"/>
            <a:chExt cx="3820269" cy="38501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730" y="5944149"/>
              <a:ext cx="3820269" cy="3850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963" y="3600827"/>
            <a:ext cx="2248217" cy="2185766"/>
            <a:chOff x="1196963" y="3600827"/>
            <a:chExt cx="2248217" cy="21857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6963" y="3600827"/>
              <a:ext cx="2248217" cy="21857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4528" y="764309"/>
            <a:ext cx="6799867" cy="16976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2694" y="2003859"/>
            <a:ext cx="6846908" cy="1326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044B1-D051-8EFF-3CDA-BA1E6992D997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-11-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821" y="4099017"/>
            <a:ext cx="9292405" cy="3486598"/>
            <a:chOff x="1206821" y="4099017"/>
            <a:chExt cx="9292405" cy="3486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821" y="4099017"/>
              <a:ext cx="9292405" cy="34865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528" y="764309"/>
            <a:ext cx="4621667" cy="16976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304" y="2442456"/>
            <a:ext cx="7718317" cy="12635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5721" y="9222059"/>
            <a:ext cx="6528611" cy="6716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3566" y="4532076"/>
            <a:ext cx="8652407" cy="1056605"/>
            <a:chOff x="11133566" y="4532076"/>
            <a:chExt cx="8652407" cy="10566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8908" y="4400241"/>
              <a:ext cx="5030484" cy="15433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133566" y="4705968"/>
              <a:ext cx="173201" cy="173201"/>
              <a:chOff x="11133566" y="4705968"/>
              <a:chExt cx="173201" cy="17320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33566" y="4705968"/>
                <a:ext cx="173201" cy="17320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098730" y="5926733"/>
            <a:ext cx="8652386" cy="1056605"/>
            <a:chOff x="11098730" y="5926733"/>
            <a:chExt cx="8652386" cy="10566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4527" y="5794898"/>
              <a:ext cx="6484979" cy="154330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098730" y="6100624"/>
              <a:ext cx="173201" cy="173201"/>
              <a:chOff x="11098730" y="6100624"/>
              <a:chExt cx="173201" cy="1732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098730" y="6100624"/>
                <a:ext cx="173201" cy="173201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E4E62C-8804-AF1E-A6E8-817CFB2A405D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-12-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853" y="3311248"/>
            <a:ext cx="7717311" cy="6287076"/>
            <a:chOff x="4930853" y="3311248"/>
            <a:chExt cx="7717311" cy="6287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0853" y="3311248"/>
              <a:ext cx="7717311" cy="62870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528" y="764309"/>
            <a:ext cx="4621667" cy="16976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304" y="2448018"/>
            <a:ext cx="13522746" cy="1254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18F11D-230A-797F-3093-DD69BD7A52D3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-13-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4528" y="764309"/>
            <a:ext cx="6481877" cy="16976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2304" y="2442456"/>
            <a:ext cx="8325346" cy="12635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25548" y="3743385"/>
            <a:ext cx="18261937" cy="42504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5721" y="9222059"/>
            <a:ext cx="5628830" cy="671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19AB-F9CD-8437-7B5E-EB7455A0A267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-14-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4528" y="764309"/>
            <a:ext cx="6481877" cy="16976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2304" y="2438790"/>
            <a:ext cx="4630327" cy="12725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767" y="3779919"/>
            <a:ext cx="12777391" cy="14810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4524" y="4140721"/>
            <a:ext cx="156242" cy="156242"/>
            <a:chOff x="1514524" y="4140721"/>
            <a:chExt cx="156242" cy="156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4524" y="4140721"/>
              <a:ext cx="156242" cy="15624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8129" y="5353814"/>
            <a:ext cx="13509200" cy="23806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524" y="5709938"/>
            <a:ext cx="156242" cy="156242"/>
            <a:chOff x="1514524" y="5709938"/>
            <a:chExt cx="156242" cy="1562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4524" y="5709938"/>
              <a:ext cx="156242" cy="156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8537" y="7869876"/>
            <a:ext cx="9363992" cy="1507714"/>
            <a:chOff x="1508537" y="7869876"/>
            <a:chExt cx="9363992" cy="15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6576" y="7762033"/>
              <a:ext cx="3856763" cy="194063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08537" y="8080767"/>
              <a:ext cx="156242" cy="156242"/>
              <a:chOff x="1508537" y="8080767"/>
              <a:chExt cx="156242" cy="15624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8537" y="8080767"/>
                <a:ext cx="156242" cy="156242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CBE630-F1C5-0443-A581-0ABC30D4624F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-15-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0821" y="3336098"/>
            <a:ext cx="10174688" cy="57232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528" y="764309"/>
            <a:ext cx="6481877" cy="16976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304" y="2438790"/>
            <a:ext cx="4630327" cy="12725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4524" y="3823638"/>
            <a:ext cx="9370355" cy="2992104"/>
            <a:chOff x="1514524" y="3823638"/>
            <a:chExt cx="9370355" cy="29921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4614" y="3680119"/>
              <a:ext cx="6232848" cy="247742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14524" y="4034531"/>
              <a:ext cx="156242" cy="156242"/>
              <a:chOff x="1514524" y="4034531"/>
              <a:chExt cx="156242" cy="15624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4524" y="4034531"/>
                <a:ext cx="156242" cy="1562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58651" y="6480305"/>
            <a:ext cx="9370361" cy="2536319"/>
            <a:chOff x="1458651" y="6480305"/>
            <a:chExt cx="9370361" cy="25363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5567" y="6215738"/>
              <a:ext cx="5309677" cy="279037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58651" y="6691196"/>
              <a:ext cx="156242" cy="156242"/>
              <a:chOff x="1458651" y="6691196"/>
              <a:chExt cx="156242" cy="15624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58651" y="6691196"/>
                <a:ext cx="156242" cy="156242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4930" y="9209745"/>
            <a:ext cx="8122469" cy="684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78F7E-71A7-84CE-E7DB-9F5CBADC7859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-16-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1824" y="2963042"/>
            <a:ext cx="7478683" cy="4900815"/>
            <a:chOff x="9711824" y="2963042"/>
            <a:chExt cx="7478683" cy="4900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1824" y="2963042"/>
              <a:ext cx="7478683" cy="4900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4528" y="764309"/>
            <a:ext cx="6481877" cy="16976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4152" y="2397037"/>
            <a:ext cx="5032165" cy="13262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930" y="9209745"/>
            <a:ext cx="8122469" cy="684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4524" y="3823638"/>
            <a:ext cx="9370355" cy="2003543"/>
            <a:chOff x="1514524" y="3823638"/>
            <a:chExt cx="9370355" cy="20035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4614" y="3680119"/>
              <a:ext cx="4757572" cy="14757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14524" y="4034531"/>
              <a:ext cx="156242" cy="156242"/>
              <a:chOff x="1514524" y="4034531"/>
              <a:chExt cx="156242" cy="15624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4524" y="4034531"/>
                <a:ext cx="156242" cy="1562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17381" y="5657095"/>
            <a:ext cx="9370355" cy="3508852"/>
            <a:chOff x="1617381" y="5657095"/>
            <a:chExt cx="9370355" cy="35088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15443" y="5549252"/>
              <a:ext cx="7774839" cy="394022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617381" y="5867989"/>
              <a:ext cx="156242" cy="156242"/>
              <a:chOff x="1617381" y="5867989"/>
              <a:chExt cx="156242" cy="15624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7381" y="5867989"/>
                <a:ext cx="156242" cy="156242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2FD2BF-AA34-A7A2-C574-372831146EBF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-17-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4528" y="764309"/>
            <a:ext cx="6481877" cy="16976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4152" y="2397037"/>
            <a:ext cx="5032165" cy="1326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4930" y="9209745"/>
            <a:ext cx="8005145" cy="6841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995" y="3646328"/>
            <a:ext cx="14311858" cy="24971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4524" y="4034531"/>
            <a:ext cx="156242" cy="156242"/>
            <a:chOff x="1514524" y="4034531"/>
            <a:chExt cx="156242" cy="156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4524" y="4034531"/>
              <a:ext cx="156242" cy="1562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3433" y="7330985"/>
            <a:ext cx="9286277" cy="19855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3340" y="6805152"/>
            <a:ext cx="156242" cy="156242"/>
            <a:chOff x="1473340" y="6805152"/>
            <a:chExt cx="156242" cy="1562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3340" y="6805152"/>
              <a:ext cx="156242" cy="15624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5315" y="6026015"/>
            <a:ext cx="6756131" cy="20251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74500" y="5771399"/>
            <a:ext cx="2146270" cy="2506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A8F52-11A3-060B-3FA3-ADE143A874FB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-18-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1580" y="2980183"/>
            <a:ext cx="2846571" cy="6171429"/>
            <a:chOff x="4921580" y="2980183"/>
            <a:chExt cx="284657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1580" y="2980183"/>
              <a:ext cx="284657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727" y="4391148"/>
            <a:ext cx="3436086" cy="2439453"/>
            <a:chOff x="1696991" y="2865897"/>
            <a:chExt cx="2568985" cy="1617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6991" y="2865897"/>
              <a:ext cx="2568985" cy="16175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5643" y="711357"/>
            <a:ext cx="8005763" cy="17643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86225" y="3361133"/>
            <a:ext cx="9917340" cy="6876199"/>
            <a:chOff x="10186225" y="3361133"/>
            <a:chExt cx="9917340" cy="68761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2748" y="3209234"/>
              <a:ext cx="5443435" cy="420700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186225" y="3584339"/>
              <a:ext cx="165361" cy="165361"/>
              <a:chOff x="10186225" y="3584339"/>
              <a:chExt cx="165361" cy="1653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86225" y="3584339"/>
                <a:ext cx="165361" cy="165361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2BAC82-7013-D76B-67A7-2EA4C36BB71E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-19-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67045F-EF44-DE43-C3A3-BC861E28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33" y="0"/>
            <a:ext cx="12499602" cy="106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5253F-E1BD-03A0-C97F-3244E1E6664F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-2-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50881" y="8537581"/>
            <a:ext cx="4857538" cy="4776266"/>
            <a:chOff x="12450881" y="8537581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450881" y="8537581"/>
              <a:ext cx="4857538" cy="477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662" y="2842875"/>
            <a:ext cx="4313871" cy="5165714"/>
            <a:chOff x="1273662" y="2842875"/>
            <a:chExt cx="4313871" cy="516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3662" y="2842875"/>
              <a:ext cx="4313871" cy="516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5643" y="711357"/>
            <a:ext cx="8005763" cy="17643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19254" y="3377676"/>
            <a:ext cx="9370434" cy="6991282"/>
            <a:chOff x="9719254" y="3377676"/>
            <a:chExt cx="9370434" cy="69912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7395" y="3269833"/>
              <a:ext cx="7854353" cy="742265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719254" y="3588571"/>
              <a:ext cx="156242" cy="156242"/>
              <a:chOff x="9719254" y="3588571"/>
              <a:chExt cx="156242" cy="15624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19254" y="3588571"/>
                <a:ext cx="156242" cy="1562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673961" y="2842875"/>
            <a:ext cx="3497468" cy="5165714"/>
            <a:chOff x="5673961" y="2842875"/>
            <a:chExt cx="3497468" cy="516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3961" y="2842875"/>
              <a:ext cx="3497468" cy="516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38835" y="2842875"/>
            <a:ext cx="538446" cy="5165714"/>
            <a:chOff x="8638835" y="2842875"/>
            <a:chExt cx="538446" cy="516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8835" y="2842875"/>
              <a:ext cx="538446" cy="516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84471" y="2513365"/>
            <a:ext cx="2248217" cy="2185766"/>
            <a:chOff x="14084471" y="2513365"/>
            <a:chExt cx="2248217" cy="21857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84471" y="2513365"/>
              <a:ext cx="2248217" cy="218576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F90B44-CADC-5816-B246-E83CAE58E1F2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-20-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5643" y="711357"/>
            <a:ext cx="8005763" cy="17643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856" y="2397037"/>
            <a:ext cx="10832517" cy="13262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57070" y="3679717"/>
            <a:ext cx="4987263" cy="5754434"/>
            <a:chOff x="11257070" y="3679717"/>
            <a:chExt cx="4987263" cy="575443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21255" y="4217723"/>
              <a:ext cx="1150391" cy="1150391"/>
              <a:chOff x="13021255" y="4217723"/>
              <a:chExt cx="1150391" cy="115039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21255" y="4217723"/>
                <a:ext cx="1150391" cy="11503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488995" y="3860705"/>
              <a:ext cx="932213" cy="932213"/>
              <a:chOff x="14488995" y="3860705"/>
              <a:chExt cx="932213" cy="93221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488995" y="3860705"/>
                <a:ext cx="932213" cy="9322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708806" y="4753250"/>
              <a:ext cx="535527" cy="535527"/>
              <a:chOff x="15708806" y="4753250"/>
              <a:chExt cx="535527" cy="53552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08806" y="4753250"/>
                <a:ext cx="535527" cy="53552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95645" y="3692114"/>
              <a:ext cx="525610" cy="525610"/>
              <a:chOff x="12495645" y="3692114"/>
              <a:chExt cx="525610" cy="5256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95645" y="3692114"/>
                <a:ext cx="525610" cy="5256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44914" y="4431442"/>
              <a:ext cx="644116" cy="644116"/>
              <a:chOff x="12044914" y="4431442"/>
              <a:chExt cx="644116" cy="64411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44914" y="4431442"/>
                <a:ext cx="644116" cy="64411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57070" y="4792919"/>
              <a:ext cx="454049" cy="454049"/>
              <a:chOff x="11257070" y="4792919"/>
              <a:chExt cx="454049" cy="45404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57070" y="4792919"/>
                <a:ext cx="454049" cy="4540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990657" y="3679717"/>
              <a:ext cx="361976" cy="361976"/>
              <a:chOff x="13990657" y="3679717"/>
              <a:chExt cx="361976" cy="36197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90657" y="3679717"/>
                <a:ext cx="361976" cy="3619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67550" y="8080458"/>
              <a:ext cx="971882" cy="971882"/>
              <a:chOff x="12267550" y="8080458"/>
              <a:chExt cx="971882" cy="97188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67550" y="8080458"/>
                <a:ext cx="971882" cy="97188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055119" y="8566399"/>
              <a:ext cx="867752" cy="867752"/>
              <a:chOff x="14055119" y="8566399"/>
              <a:chExt cx="867752" cy="86775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55119" y="8566399"/>
                <a:ext cx="867752" cy="86775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464260" y="7906908"/>
              <a:ext cx="426438" cy="426438"/>
              <a:chOff x="11464260" y="7906908"/>
              <a:chExt cx="426438" cy="42643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64260" y="7906908"/>
                <a:ext cx="426438" cy="42643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955102" y="7966411"/>
              <a:ext cx="659491" cy="659491"/>
              <a:chOff x="14955102" y="7966411"/>
              <a:chExt cx="659491" cy="65949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955102" y="7966411"/>
                <a:ext cx="659491" cy="65949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465048" y="8080458"/>
              <a:ext cx="525610" cy="525610"/>
              <a:chOff x="13465048" y="8080458"/>
              <a:chExt cx="525610" cy="52561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465048" y="8080458"/>
                <a:ext cx="525610" cy="52561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708806" y="8080458"/>
              <a:ext cx="361976" cy="361976"/>
              <a:chOff x="15708806" y="8080458"/>
              <a:chExt cx="361976" cy="36197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708806" y="8080458"/>
                <a:ext cx="361976" cy="361976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9142857" y="5960592"/>
            <a:ext cx="1464922" cy="1192684"/>
            <a:chOff x="9142857" y="5960592"/>
            <a:chExt cx="1464922" cy="119268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014528" y="5960592"/>
              <a:ext cx="593252" cy="1192684"/>
              <a:chOff x="10014528" y="5960592"/>
              <a:chExt cx="593252" cy="119268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10014528" y="5960592"/>
                <a:ext cx="593252" cy="119268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578692" y="5960592"/>
              <a:ext cx="593252" cy="1192684"/>
              <a:chOff x="9578692" y="5960592"/>
              <a:chExt cx="593252" cy="119268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9578692" y="5960592"/>
                <a:ext cx="593252" cy="119268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142857" y="5960592"/>
              <a:ext cx="593252" cy="1192684"/>
              <a:chOff x="9142857" y="5960592"/>
              <a:chExt cx="593252" cy="119268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9142857" y="5960592"/>
                <a:ext cx="593252" cy="1192684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2294741" y="6742613"/>
            <a:ext cx="6123735" cy="32338"/>
            <a:chOff x="2294741" y="6742613"/>
            <a:chExt cx="6123735" cy="3233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2294741" y="6742613"/>
              <a:ext cx="6123735" cy="32338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042164" y="7083097"/>
            <a:ext cx="4709488" cy="196930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754620" y="7307747"/>
            <a:ext cx="121648" cy="121648"/>
            <a:chOff x="2754620" y="7307747"/>
            <a:chExt cx="121648" cy="12164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2754620" y="7307747"/>
              <a:ext cx="121648" cy="12164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779125" y="4061029"/>
            <a:ext cx="5918109" cy="2497969"/>
            <a:chOff x="2779125" y="4061029"/>
            <a:chExt cx="5918109" cy="249796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03030" y="3958050"/>
              <a:ext cx="5624059" cy="2399516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2779125" y="4182704"/>
              <a:ext cx="121648" cy="121648"/>
              <a:chOff x="2779125" y="4182704"/>
              <a:chExt cx="121648" cy="12164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2779125" y="4182704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63929" y="5119253"/>
            <a:ext cx="6225019" cy="3177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1E4F6-8C29-F8E2-9F1E-6E755D56A1B1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-21-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3C125D-8C8B-0C11-C67E-5EC2EC872533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-22-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F67837-3BA7-D676-2D3C-0031B83A0301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-23-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0A5CE-8F58-997B-E631-DBDA5D5F6F29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-24-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2DAFC2-DAFA-8D00-F82A-CF7B92B81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45B626-6337-7784-92B7-B260804EFBE5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-25-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61FADC-BDD9-1B58-591F-A613C6B35D23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-26-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685E1-5318-BADD-5D73-A9AB2ADC6FB2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-27-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403D6-3910-292C-2C5C-36F3A0B14FD1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-28-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34C979-4E88-454D-2DF0-7374B853F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CD8A8-A739-4EC9-EB80-CFD6405BDC46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-29-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603257-CFD4-C2FF-B99C-60DC1B5A2484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-3-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F9FB30-A22A-3C27-5140-7F8AC72F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D80E4-DA13-DB0F-29EC-37863F1205AC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-30-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63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F8A9D3-F312-35C3-55F4-D7D7EE0B7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1F756-20FC-F730-93DC-CF401E359ABE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-31-</a:t>
            </a:r>
            <a:endParaRPr lang="ko-KR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601886-7946-5441-657E-3B882958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31CBB-812C-1B54-378D-A85980BA7892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-32-</a:t>
            </a: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A78ABF-C285-1B32-D807-F596755AD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9F594-E8BE-2258-F150-850F2A9B1CFB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-33-</a:t>
            </a:r>
            <a:endParaRPr lang="ko-KR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7F3753-F605-9DB3-0819-A26470708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88358-66C4-8E77-EC13-C7ECB4926412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-34-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B244B0-1C83-2F6C-2404-3BAD71417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B82BC-9D06-CC6F-A0EB-3A561A2C0B28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-35-</a:t>
            </a:r>
            <a:endParaRPr lang="ko-KR" altLang="en-US" dirty="0"/>
          </a:p>
        </p:txBody>
      </p:sp>
      <p:pic>
        <p:nvPicPr>
          <p:cNvPr id="5" name="Object 1" descr="preencoded.png">
            <a:extLst>
              <a:ext uri="{FF2B5EF4-FFF2-40B4-BE49-F238E27FC236}">
                <a16:creationId xmlns:a16="http://schemas.microsoft.com/office/drawing/2014/main" id="{E1882080-6ED7-FA28-95A6-F780E215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84280-3FA3-57DE-3F26-83CB46623D36}"/>
              </a:ext>
            </a:extLst>
          </p:cNvPr>
          <p:cNvSpPr txBox="1"/>
          <p:nvPr/>
        </p:nvSpPr>
        <p:spPr>
          <a:xfrm>
            <a:off x="17794941" y="99149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-35-</a:t>
            </a:r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05FCC0-83BB-D11D-732E-5768A361E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84778-5F9E-4F3D-7205-1A1DF7FF10D6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-36-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AD6F7-BA88-C57C-3BEF-E7F67F4095D0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-37-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DB670-BBE8-30A8-D055-E3BA46D5DE46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-38-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92C70A-01FC-6902-AB62-E67C30996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176940" y="-537030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D04C9-5558-0CEA-013E-059ABA4A3D6D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-39-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A593F9-C89A-E08D-9629-E452C96DBB17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-5-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75CE3-5828-1F59-8E48-E2FBCDD79568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-40-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D438E3-80EF-4901-5A0A-DA8BE67D92AC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-41-</a:t>
            </a:r>
            <a:endParaRPr lang="ko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8A9DA5-668E-D232-EFA1-37241D32FCC3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-42-</a:t>
            </a:r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586244-995B-15CA-431A-467D5AB67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D5A47-6282-8462-58DC-426D2482FC47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-43-</a:t>
            </a:r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581D0F-4C6D-C460-F9B0-AA585CEADE02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-44-</a:t>
            </a:r>
            <a:endParaRPr lang="ko-KR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94352-3D3F-4918-4747-D48162392FAF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-45-</a:t>
            </a:r>
            <a:endParaRPr lang="ko-KR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85454E-382F-F195-923B-3FB968A7A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30EB3B-40C9-C4F4-69F6-E7DE212A29A7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-46-</a:t>
            </a:r>
            <a:endParaRPr lang="ko-KR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4B77C-5179-346F-C635-2CACFF5A80F2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-47-</a:t>
            </a:r>
            <a:endParaRPr lang="ko-KR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A203F-86DE-F0D3-7CC6-4FAF8FB612F8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-48-</a:t>
            </a:r>
            <a:endParaRPr lang="ko-KR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FC334F-DB36-0A2D-12B6-F397044456BB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-49-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FE6C0-8B87-0841-22F0-49A805885812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-4-</a:t>
            </a:r>
            <a:endParaRPr lang="ko-KR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A8CC8-A790-4908-77C8-608764052D99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-50-</a:t>
            </a:r>
            <a:endParaRPr lang="ko-KR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64020B-34D5-3327-54CA-9A24D0FD8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FB2DF-6ECA-60A7-407A-C684E15B58BF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-51-</a:t>
            </a:r>
            <a:endParaRPr lang="ko-KR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784835-19C2-835E-80B2-A061D128C51A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-52-</a:t>
            </a:r>
            <a:endParaRPr lang="ko-KR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A55576-7877-3F2E-F25D-CD9781EC006E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-53-</a:t>
            </a:r>
            <a:endParaRPr lang="ko-KR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C9F3A6-C6EE-F5D0-8164-7EEA6696ADB4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-54-</a:t>
            </a:r>
            <a:endParaRPr lang="ko-KR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FBB5F-2C5A-7A3F-ABCA-42A6CA426FF0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-55-</a:t>
            </a:r>
            <a:endParaRPr lang="ko-KR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1F798-7177-4BF5-87FC-6AB17A7272E3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-56-</a:t>
            </a:r>
            <a:endParaRPr lang="ko-KR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0550" y="4261637"/>
            <a:ext cx="5051406" cy="5171983"/>
            <a:chOff x="890550" y="4261637"/>
            <a:chExt cx="5051406" cy="51719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550" y="4261637"/>
              <a:ext cx="5051406" cy="51719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3867" y="4679491"/>
            <a:ext cx="6677981" cy="4458311"/>
            <a:chOff x="5803867" y="4679491"/>
            <a:chExt cx="6677981" cy="44583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3867" y="4679491"/>
              <a:ext cx="6677981" cy="4458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52972" y="4679491"/>
            <a:ext cx="5054741" cy="4754128"/>
            <a:chOff x="12652972" y="4679491"/>
            <a:chExt cx="5054741" cy="47541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52972" y="4679491"/>
              <a:ext cx="5054741" cy="47541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948" y="683700"/>
            <a:ext cx="3757248" cy="1769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1150"/>
            <a:ext cx="2926761" cy="578357"/>
            <a:chOff x="14780952" y="391150"/>
            <a:chExt cx="2926761" cy="5783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8861" y="432178"/>
              <a:ext cx="5413271" cy="5415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65093" y="129414"/>
              <a:ext cx="1350158" cy="12220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1952" y="2018180"/>
            <a:ext cx="10722183" cy="13139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8933" y="3167531"/>
            <a:ext cx="3412829" cy="8807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D72B94-76B9-BDD3-4A33-8BE327C15D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5238414" y="319313"/>
            <a:ext cx="2788330" cy="2030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143" y="2850777"/>
            <a:ext cx="16193189" cy="6083862"/>
            <a:chOff x="1362143" y="3392443"/>
            <a:chExt cx="16193189" cy="48377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143" y="3392443"/>
              <a:ext cx="16193189" cy="48377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5005" y="720119"/>
            <a:ext cx="5426874" cy="1744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01C3AE-2A39-77B0-3690-B8173FB816B0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-7-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A19751-E16D-2AE5-91B1-71F445116003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-6-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A4BBA4-34C3-2493-F519-10979455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759" y="6308681"/>
            <a:ext cx="5379665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2770" y="3555074"/>
            <a:ext cx="6447154" cy="3175566"/>
            <a:chOff x="782770" y="3555074"/>
            <a:chExt cx="6447154" cy="3175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770" y="3555074"/>
              <a:ext cx="6447154" cy="31755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20400" y="3536350"/>
            <a:ext cx="6390923" cy="3213015"/>
            <a:chOff x="7220400" y="3536350"/>
            <a:chExt cx="6390923" cy="32130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0400" y="3536350"/>
              <a:ext cx="6390923" cy="32130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50924" y="7095232"/>
            <a:ext cx="8339847" cy="2590676"/>
            <a:chOff x="9450924" y="7095232"/>
            <a:chExt cx="8339847" cy="2590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0924" y="7095232"/>
              <a:ext cx="8339847" cy="25906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4529" y="772653"/>
            <a:ext cx="7283847" cy="16770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6533" y="2397037"/>
            <a:ext cx="10330984" cy="13262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4930" y="9209745"/>
            <a:ext cx="5959850" cy="715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E93D5-CDF3-C6CF-9EF1-7D1CDDE481AA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-8-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133" y="-1204043"/>
            <a:ext cx="3145017" cy="3114510"/>
            <a:chOff x="-1091133" y="-1204043"/>
            <a:chExt cx="3145017" cy="311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1133" y="-1204043"/>
              <a:ext cx="3145017" cy="311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718" y="1352361"/>
            <a:ext cx="519258" cy="499824"/>
            <a:chOff x="3746718" y="1352361"/>
            <a:chExt cx="519258" cy="4998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718" y="1352361"/>
              <a:ext cx="519258" cy="499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113" y="8603546"/>
            <a:ext cx="4857538" cy="4776266"/>
            <a:chOff x="12716113" y="8603546"/>
            <a:chExt cx="4857538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16113" y="8603546"/>
              <a:ext cx="4857538" cy="4776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26980" y="4215397"/>
            <a:ext cx="5560752" cy="3816605"/>
            <a:chOff x="10426980" y="4215397"/>
            <a:chExt cx="5560752" cy="38166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6980" y="4215397"/>
              <a:ext cx="5560752" cy="38166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262" y="4113733"/>
            <a:ext cx="6171429" cy="4111274"/>
            <a:chOff x="1180262" y="4113733"/>
            <a:chExt cx="6171429" cy="41112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262" y="4113733"/>
              <a:ext cx="6171429" cy="4111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5212" y="5804264"/>
            <a:ext cx="4787342" cy="3397469"/>
            <a:chOff x="4715212" y="5804264"/>
            <a:chExt cx="4787342" cy="33974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5212" y="5804264"/>
              <a:ext cx="4787342" cy="33974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62" y="1931852"/>
            <a:ext cx="2402655" cy="7082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4528" y="764309"/>
            <a:ext cx="6799867" cy="16976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2304" y="2442456"/>
            <a:ext cx="9772594" cy="1263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8E3FD-D615-7446-CC45-EEBFBABF6C85}"/>
              </a:ext>
            </a:extLst>
          </p:cNvPr>
          <p:cNvSpPr txBox="1"/>
          <p:nvPr/>
        </p:nvSpPr>
        <p:spPr>
          <a:xfrm>
            <a:off x="17642541" y="976256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-9-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155</Words>
  <Application>Microsoft Office PowerPoint</Application>
  <PresentationFormat>사용자 지정</PresentationFormat>
  <Paragraphs>98</Paragraphs>
  <Slides>57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신 은주</cp:lastModifiedBy>
  <cp:revision>6</cp:revision>
  <dcterms:created xsi:type="dcterms:W3CDTF">2023-10-05T14:19:57Z</dcterms:created>
  <dcterms:modified xsi:type="dcterms:W3CDTF">2023-10-09T15:02:15Z</dcterms:modified>
</cp:coreProperties>
</file>